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848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165A6-FA99-4C75-9DA0-C2A79B7924E9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334FD-C285-4BD5-9154-0E0EFC56C1B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4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1291E-429B-4289-BB20-1FBB3AC419F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75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64362F-5EB1-4D73-9CCC-2BD632EA9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929F04B-8A01-4D0D-9693-07A2E54A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34CA5D-9A8B-4DA9-81D6-21C01991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497D690-795D-41D9-AE8A-19102044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D17C635-5191-47C2-8589-A9A5B759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96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C1797F-0846-4293-9A92-EA3E3DD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8511EAE-160F-4206-9A8A-1870DEC85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6A2447F-1CE6-4388-A7DF-7F688E03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8816D6-AAD5-4A31-B758-24D0189C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096F9E-1FE5-411B-985B-F9D73675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859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77D7EAB-BB55-4336-A0F7-AFE494A20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82726FC-6E49-4D31-8B3F-D8D914F8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5B0227-272F-42C8-9C33-56ED028E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E8C8DE9-9ACD-4AAF-A9B2-E508F0E9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3F1EBFD-A2F6-400D-9E00-4C4E8C0A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3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0DE08EF-1DC5-44B2-983B-765D07DA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0D3FD0F-3F8B-492A-9E04-B499A8A91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3F58A2A-CC1D-48C0-84E5-EB75CCA3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EC0615A-69FB-40C5-BC52-ABC863FB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EE347B-1638-462D-B129-70B5E1A0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48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54122A-43BA-44BC-B1C0-670B04A5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F5616F2-CEF0-46ED-B4FC-BF5365133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A4378F8-15B6-45D0-AC5E-31CC2B1D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B5679AA-C7CC-4EAF-827B-58D3FF4E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B63DB23-962C-4B0E-86B0-100CE1B3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93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754057-EDDB-4CC4-B031-5D0A0471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E6ABADA-08FF-4AAF-9850-F6E4B309F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B2F69CD-454D-4065-A452-169ED4267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97589A8-211C-47EB-84FD-9AFAF30D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51F4CCC-DA7A-4970-8ED8-DB8DACB2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2CA6E07-FA94-43E3-8436-A2A3DE46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08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5664F4-5DF8-4201-B344-E0FCB42E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6DE6616-FFA1-4C55-86E9-EBE308A09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0D6E0B2-66FC-463C-9250-AD3C93225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F7C450E-2BE0-453D-AC9F-918BE976B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2FAB29B-EAA3-4D3B-ADE8-2B53087F6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8E61F7F-859E-4EC8-BA87-EC486F3C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4CA369F-0EAD-4FD9-9327-34759ED7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D13F59D-C9DF-48C3-AAA7-4A8FA172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D453FB-B44C-4F5F-AF50-478323DC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74E6C47-8C1E-4244-AA4F-77C6839C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BD54B71-8746-413E-8175-506F4387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515CB98-19F8-4C21-AFBE-6128F89A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09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6E055EF-D1EC-4CF7-BE15-60F3CF14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62A0253-C186-4D65-8C94-92554638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9053818-E302-49C3-B6AD-75E7337F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30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5DFB9D-9552-48BD-8B7A-5B084943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CB4260C-7A38-487B-90E1-C041D107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78FC5B5-8374-4681-8102-C2B632259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8E743C5-15B1-4231-A047-150BE108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5DD383C-7B88-4354-9ECC-9892761E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A3879DD-7854-42CF-8B36-B9CFC9DF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678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8E6572-678B-4F15-89E6-A8D4CA82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D97927B-5241-445C-8D87-A421E1678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BF6A2F3-7BB3-49F5-BD59-1A332D9A2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7F65956-DD16-43E0-A5DB-28C6A4E8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E4E81E4-A0E8-4A5E-99F5-B100524D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28CA1A9-57CC-459B-B99A-9EFFC4BB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18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2AB43AE-3178-41B6-85EF-42360C9C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7A0F10B-3BA4-48AB-8CB8-CA7C0EB51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1A173AF-4017-4873-B518-E43983A63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B008-241B-4B70-8711-E7A6B8E445F4}" type="datetimeFigureOut">
              <a:rPr lang="es-MX" smtClean="0"/>
              <a:t>29/12/17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31B2319-6F46-4F7B-A1E8-7E5A86426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A7776F4-5E9F-48EA-A820-E87CBD39A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A4B7-195B-4624-968B-80F32823173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67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odecredito.co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6961" y="0"/>
            <a:ext cx="338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Ingresa </a:t>
            </a:r>
            <a:r>
              <a:rPr lang="es-MX" sz="1200" b="1" dirty="0"/>
              <a:t>a </a:t>
            </a:r>
            <a:r>
              <a:rPr lang="es-MX" sz="1200" b="1" dirty="0">
                <a:hlinkClick r:id="rId3"/>
              </a:rPr>
              <a:t>www.burodecredito.com</a:t>
            </a:r>
            <a:endParaRPr lang="es-MX" sz="1200" b="1" dirty="0"/>
          </a:p>
          <a:p>
            <a:r>
              <a:rPr lang="es-MX" sz="1200" b="1" dirty="0" smtClean="0"/>
              <a:t>1 Click </a:t>
            </a:r>
            <a:r>
              <a:rPr lang="es-MX" sz="1200" b="1" dirty="0"/>
              <a:t>en Reporte de Crédito especial.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DD5BA14A-199D-4857-8238-B59423ECC643}"/>
              </a:ext>
            </a:extLst>
          </p:cNvPr>
          <p:cNvSpPr txBox="1"/>
          <p:nvPr/>
        </p:nvSpPr>
        <p:spPr>
          <a:xfrm>
            <a:off x="3895844" y="50136"/>
            <a:ext cx="353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2</a:t>
            </a:r>
            <a:r>
              <a:rPr lang="es-MX" sz="1200" b="1" dirty="0" smtClean="0"/>
              <a:t> </a:t>
            </a:r>
            <a:r>
              <a:rPr lang="es-MX" sz="1200" b="1" dirty="0"/>
              <a:t>Selecciona “Autorizo y Acepto” </a:t>
            </a:r>
            <a:r>
              <a:rPr lang="es-MX" sz="1200" dirty="0"/>
              <a:t>(opción sin costo) 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C2CD7EB5-D867-455C-9152-2010F4F0B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55" b="4995"/>
          <a:stretch/>
        </p:blipFill>
        <p:spPr>
          <a:xfrm>
            <a:off x="151383" y="472194"/>
            <a:ext cx="3645262" cy="203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AA0DA937-6A10-43F2-866F-A3F01ED499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60" t="38638" r="25539" b="4995"/>
          <a:stretch/>
        </p:blipFill>
        <p:spPr>
          <a:xfrm>
            <a:off x="3885710" y="455911"/>
            <a:ext cx="3686590" cy="204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7734A550-0DD9-4138-B5DE-1A7C8A08B2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88" t="6797" r="26123" b="36444"/>
          <a:stretch/>
        </p:blipFill>
        <p:spPr>
          <a:xfrm>
            <a:off x="8109711" y="421124"/>
            <a:ext cx="2244673" cy="207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7BA5EB92-C3CF-48C6-BD06-1D92BBBC3E6D}"/>
              </a:ext>
            </a:extLst>
          </p:cNvPr>
          <p:cNvSpPr txBox="1"/>
          <p:nvPr/>
        </p:nvSpPr>
        <p:spPr>
          <a:xfrm>
            <a:off x="8094286" y="78845"/>
            <a:ext cx="328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3</a:t>
            </a:r>
            <a:r>
              <a:rPr lang="es-MX" sz="1200" b="1" dirty="0" smtClean="0"/>
              <a:t> </a:t>
            </a:r>
            <a:r>
              <a:rPr lang="es-MX" sz="1200" b="1" dirty="0"/>
              <a:t>Selecciona “No Gracias” </a:t>
            </a:r>
            <a:r>
              <a:rPr lang="es-MX" sz="1200" dirty="0"/>
              <a:t>(opción sin costo)</a:t>
            </a:r>
          </a:p>
          <a:p>
            <a:endParaRPr lang="es-MX" sz="1200" b="1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362F094-BDE0-439D-8CDB-E6273E1BCC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44" t="7461" r="28108" b="5855"/>
          <a:stretch/>
        </p:blipFill>
        <p:spPr>
          <a:xfrm>
            <a:off x="150527" y="3266447"/>
            <a:ext cx="3190436" cy="343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405407F7-E95E-41BD-AF02-9935986DAEB1}"/>
              </a:ext>
            </a:extLst>
          </p:cNvPr>
          <p:cNvSpPr txBox="1"/>
          <p:nvPr/>
        </p:nvSpPr>
        <p:spPr>
          <a:xfrm>
            <a:off x="148257" y="2756819"/>
            <a:ext cx="367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4</a:t>
            </a:r>
            <a:r>
              <a:rPr lang="es-MX" sz="1200" b="1" dirty="0" smtClean="0"/>
              <a:t> </a:t>
            </a:r>
            <a:r>
              <a:rPr lang="es-MX" sz="1200" b="1" dirty="0"/>
              <a:t>Ingresa tus datos personales. </a:t>
            </a:r>
            <a:r>
              <a:rPr lang="es-MX" sz="1200" b="1" dirty="0" smtClean="0"/>
              <a:t>El </a:t>
            </a:r>
            <a:r>
              <a:rPr lang="es-MX" sz="1200" b="1" dirty="0"/>
              <a:t>correo electrónico que proporciones es donde te </a:t>
            </a:r>
            <a:r>
              <a:rPr lang="es-MX" sz="1200" b="1" dirty="0" smtClean="0"/>
              <a:t>llegará el </a:t>
            </a:r>
            <a:r>
              <a:rPr lang="es-MX" sz="1200" b="1" dirty="0"/>
              <a:t>reporte.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6AA47B7-4902-4871-B639-83DCF6475775}"/>
              </a:ext>
            </a:extLst>
          </p:cNvPr>
          <p:cNvSpPr txBox="1"/>
          <p:nvPr/>
        </p:nvSpPr>
        <p:spPr>
          <a:xfrm>
            <a:off x="3948267" y="2893012"/>
            <a:ext cx="3856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5</a:t>
            </a:r>
            <a:r>
              <a:rPr lang="es-MX" sz="1200" b="1" dirty="0" smtClean="0"/>
              <a:t> Ingresa los datos que </a:t>
            </a:r>
            <a:r>
              <a:rPr lang="es-MX" sz="1200" b="1" dirty="0" smtClean="0"/>
              <a:t>aplican</a:t>
            </a:r>
            <a:endParaRPr lang="es-MX" sz="1200" b="1" dirty="0"/>
          </a:p>
        </p:txBody>
      </p:sp>
      <p:pic>
        <p:nvPicPr>
          <p:cNvPr id="16" name="Imagen 1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1EE87E33-37A7-4E1D-9D2D-9339D2D500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911" t="17330" r="29037" b="39216"/>
          <a:stretch/>
        </p:blipFill>
        <p:spPr>
          <a:xfrm>
            <a:off x="3833871" y="3375276"/>
            <a:ext cx="5938403" cy="329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329D0C2-FF62-4A97-85AC-B25B6A38D96F}"/>
              </a:ext>
            </a:extLst>
          </p:cNvPr>
          <p:cNvSpPr/>
          <p:nvPr/>
        </p:nvSpPr>
        <p:spPr>
          <a:xfrm>
            <a:off x="10436813" y="3801731"/>
            <a:ext cx="1384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Una vez realizado este paso, recibirás </a:t>
            </a:r>
            <a:r>
              <a:rPr lang="es-MX" sz="1200" b="1" dirty="0" smtClean="0"/>
              <a:t>inmediatamente el </a:t>
            </a:r>
            <a:r>
              <a:rPr lang="es-MX" sz="1200" b="1" dirty="0"/>
              <a:t>reporte de buro de crédito </a:t>
            </a:r>
            <a:r>
              <a:rPr lang="es-MX" sz="1200" b="1" dirty="0" smtClean="0"/>
              <a:t>en el </a:t>
            </a:r>
            <a:r>
              <a:rPr lang="es-MX" sz="1200" b="1" dirty="0"/>
              <a:t>correo proporcionado.</a:t>
            </a:r>
          </a:p>
        </p:txBody>
      </p:sp>
      <p:sp>
        <p:nvSpPr>
          <p:cNvPr id="18" name="Flecha: hacia abajo 17">
            <a:extLst>
              <a:ext uri="{FF2B5EF4-FFF2-40B4-BE49-F238E27FC236}">
                <a16:creationId xmlns="" xmlns:a16="http://schemas.microsoft.com/office/drawing/2014/main" id="{931DF918-C8E2-40FE-B154-E1CFD9661889}"/>
              </a:ext>
            </a:extLst>
          </p:cNvPr>
          <p:cNvSpPr/>
          <p:nvPr/>
        </p:nvSpPr>
        <p:spPr>
          <a:xfrm>
            <a:off x="241498" y="452833"/>
            <a:ext cx="254977" cy="404447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19" name="Flecha: hacia abajo 18">
            <a:extLst>
              <a:ext uri="{FF2B5EF4-FFF2-40B4-BE49-F238E27FC236}">
                <a16:creationId xmlns="" xmlns:a16="http://schemas.microsoft.com/office/drawing/2014/main" id="{91B6A984-6298-4364-A226-F5FF71C0ADE1}"/>
              </a:ext>
            </a:extLst>
          </p:cNvPr>
          <p:cNvSpPr/>
          <p:nvPr/>
        </p:nvSpPr>
        <p:spPr>
          <a:xfrm rot="20922125">
            <a:off x="3816890" y="1266026"/>
            <a:ext cx="254977" cy="404447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21" name="Flecha: hacia abajo 20">
            <a:extLst>
              <a:ext uri="{FF2B5EF4-FFF2-40B4-BE49-F238E27FC236}">
                <a16:creationId xmlns="" xmlns:a16="http://schemas.microsoft.com/office/drawing/2014/main" id="{2E8A6263-F918-464B-89C5-1AB4ED701775}"/>
              </a:ext>
            </a:extLst>
          </p:cNvPr>
          <p:cNvSpPr/>
          <p:nvPr/>
        </p:nvSpPr>
        <p:spPr>
          <a:xfrm rot="3040818">
            <a:off x="2759020" y="3745894"/>
            <a:ext cx="254977" cy="404447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22" name="Flecha: hacia abajo 21">
            <a:extLst>
              <a:ext uri="{FF2B5EF4-FFF2-40B4-BE49-F238E27FC236}">
                <a16:creationId xmlns="" xmlns:a16="http://schemas.microsoft.com/office/drawing/2014/main" id="{BE6FD910-006E-4379-8876-1B6A4C848E77}"/>
              </a:ext>
            </a:extLst>
          </p:cNvPr>
          <p:cNvSpPr/>
          <p:nvPr/>
        </p:nvSpPr>
        <p:spPr>
          <a:xfrm rot="16679739">
            <a:off x="8960117" y="1902737"/>
            <a:ext cx="254977" cy="404447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23" name="Flecha: hacia abajo 22">
            <a:extLst>
              <a:ext uri="{FF2B5EF4-FFF2-40B4-BE49-F238E27FC236}">
                <a16:creationId xmlns="" xmlns:a16="http://schemas.microsoft.com/office/drawing/2014/main" id="{E7CE8CA1-084C-4359-94FA-FB7A1EFD38CE}"/>
              </a:ext>
            </a:extLst>
          </p:cNvPr>
          <p:cNvSpPr/>
          <p:nvPr/>
        </p:nvSpPr>
        <p:spPr>
          <a:xfrm rot="3040818">
            <a:off x="8220622" y="4518915"/>
            <a:ext cx="254977" cy="404447"/>
          </a:xfrm>
          <a:prstGeom prst="down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41216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78</Words>
  <Application>Microsoft Macintosh PowerPoint</Application>
  <PresentationFormat>Personalizado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Cinthya</dc:creator>
  <cp:lastModifiedBy>Rocio Garcia</cp:lastModifiedBy>
  <cp:revision>18</cp:revision>
  <dcterms:created xsi:type="dcterms:W3CDTF">2017-12-29T17:10:49Z</dcterms:created>
  <dcterms:modified xsi:type="dcterms:W3CDTF">2017-12-29T20:04:44Z</dcterms:modified>
</cp:coreProperties>
</file>